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73" r:id="rId6"/>
    <p:sldId id="263" r:id="rId7"/>
    <p:sldId id="264" r:id="rId8"/>
    <p:sldId id="267" r:id="rId9"/>
    <p:sldId id="268" r:id="rId10"/>
    <p:sldId id="274" r:id="rId11"/>
    <p:sldId id="266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B92E-BDAB-47A2-8652-8720762A8C3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BD2E-CCEE-41DC-999B-0923F5BF4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B92E-BDAB-47A2-8652-8720762A8C3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BD2E-CCEE-41DC-999B-0923F5BF4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B92E-BDAB-47A2-8652-8720762A8C3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BD2E-CCEE-41DC-999B-0923F5BF4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B92E-BDAB-47A2-8652-8720762A8C3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BD2E-CCEE-41DC-999B-0923F5BF4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B92E-BDAB-47A2-8652-8720762A8C3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BD2E-CCEE-41DC-999B-0923F5BF4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B92E-BDAB-47A2-8652-8720762A8C3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BD2E-CCEE-41DC-999B-0923F5BF4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B92E-BDAB-47A2-8652-8720762A8C3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BD2E-CCEE-41DC-999B-0923F5BF4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B92E-BDAB-47A2-8652-8720762A8C3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BD2E-CCEE-41DC-999B-0923F5BF4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B92E-BDAB-47A2-8652-8720762A8C3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BD2E-CCEE-41DC-999B-0923F5BF4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B92E-BDAB-47A2-8652-8720762A8C3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BD2E-CCEE-41DC-999B-0923F5BF4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B92E-BDAB-47A2-8652-8720762A8C3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BD2E-CCEE-41DC-999B-0923F5BF4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EB92E-BDAB-47A2-8652-8720762A8C3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0BD2E-CCEE-41DC-999B-0923F5BF4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1.jpeg"/><Relationship Id="rId5" Type="http://schemas.openxmlformats.org/officeDocument/2006/relationships/image" Target="../media/image36.jpeg"/><Relationship Id="rId10" Type="http://schemas.openxmlformats.org/officeDocument/2006/relationships/image" Target="../media/image40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2.bp.blogspot.com/-V6W90hhHT7E/V5ymykxIitI/AAAAAAAAFuo/W0-NDNBZHyYX1jbKknO0IF1PVJw0c6J3QCLcB/s1600/%25D0%25A0%25D0%25B8%25D1%2581%25D1%2583%25D0%25BD%25D0%25BE%25D0%25BA2%2B%25284%25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дом\Downloads\20210305_111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571744"/>
            <a:ext cx="1714512" cy="304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дом\Desktop\20210219_1143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643182"/>
            <a:ext cx="3034186" cy="1709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s://2.bp.blogspot.com/-V6W90hhHT7E/V5ymykxIitI/AAAAAAAAFuo/W0-NDNBZHyYX1jbKknO0IF1PVJw0c6J3QCLcB/s1600/%25D0%25A0%25D0%25B8%25D1%2581%25D1%2583%25D0%25BD%25D0%25BE%25D0%25BA2%2B%25284%252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31372" y="-7501014"/>
            <a:ext cx="9975372" cy="7066442"/>
          </a:xfrm>
          <a:prstGeom prst="rect">
            <a:avLst/>
          </a:prstGeom>
          <a:noFill/>
        </p:spPr>
      </p:pic>
      <p:sp>
        <p:nvSpPr>
          <p:cNvPr id="15366" name="AutoShape 6" descr="https://img-fotki.yandex.ru/get/37849/304692811.2/0_19a419_a9888ee5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img-fotki.yandex.ru/get/37849/304692811.2/0_19a419_a9888ee5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642918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Наши праздники!</a:t>
            </a:r>
            <a:endParaRPr lang="ru-RU" b="1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2" name="Picture 2" descr="C:\Users\дом\Downloads\20210311_1609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785794"/>
            <a:ext cx="1785936" cy="3174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дом\Downloads\20200820_1033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1000108"/>
            <a:ext cx="3172225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428728" y="3857628"/>
            <a:ext cx="130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Масленица</a:t>
            </a:r>
            <a:endParaRPr lang="ru-RU" sz="16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488" y="2285992"/>
            <a:ext cx="1285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 марта</a:t>
            </a:r>
            <a:endParaRPr lang="ru-RU" sz="16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9322" y="2571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857884" y="2285992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День Флага</a:t>
            </a:r>
            <a:endParaRPr lang="ru-RU" sz="16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4286256"/>
            <a:ext cx="1731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23  февраля</a:t>
            </a:r>
            <a:endParaRPr lang="ru-RU" sz="16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BD18~1\AppData\Local\Temp\Rar$DIa0.610\20210318_220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714620"/>
            <a:ext cx="155040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104" name="Picture 8" descr="C:\Users\BD18~1\AppData\Local\Temp\Rar$DIa0.589\Screenshot_20210318-220045_Vib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7852" y="3303130"/>
            <a:ext cx="1555585" cy="219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дом\Downloads\IMG-3861a9936b707f3850a89906e9f49b5b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5267" y="3500438"/>
            <a:ext cx="136102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дом\Downloads\IMG-8885e70aa357ab037bd62858c899650c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3143248"/>
            <a:ext cx="1566618" cy="2216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2.bp.blogspot.com/-V6W90hhHT7E/V5ymykxIitI/AAAAAAAAFuo/W0-NDNBZHyYX1jbKknO0IF1PVJw0c6J3QCLcB/s1600/%25D0%25A0%25D0%25B8%25D1%2581%25D1%2583%25D0%25BD%25D0%25BE%25D0%25BA2%2B%25284%252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831372" y="-7501014"/>
            <a:ext cx="9975372" cy="7066442"/>
          </a:xfrm>
          <a:prstGeom prst="rect">
            <a:avLst/>
          </a:prstGeom>
          <a:noFill/>
        </p:spPr>
      </p:pic>
      <p:sp>
        <p:nvSpPr>
          <p:cNvPr id="15366" name="AutoShape 6" descr="https://img-fotki.yandex.ru/get/37849/304692811.2/0_19a419_a9888ee5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img-fotki.yandex.ru/get/37849/304692811.2/0_19a419_a9888ee5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00298" y="714356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Наши </a:t>
            </a:r>
            <a:r>
              <a:rPr lang="ru-RU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достижения</a:t>
            </a:r>
            <a:endParaRPr lang="ru-RU" sz="2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8" name="Picture 2" descr="C:\Users\дом\Downloads\IMG-0c4e33ff74a9e3ab1e00cea6378c0dbb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79803" y="642918"/>
            <a:ext cx="156543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дом\Downloads\IMG-379f8446b14fb5f5eef6b543be4704e6-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1000108"/>
            <a:ext cx="1500197" cy="2150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дом\Downloads\IMG-49364da1950e19700b833946646a1c81-V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4414" y="928670"/>
            <a:ext cx="1488275" cy="2103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C:\Users\BD18~1\AppData\Local\Temp\Rar$DIa0.030\Screenshot_20210318-220113_Viber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29124" y="1071546"/>
            <a:ext cx="1538237" cy="2309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up/datas/245174/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692945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2.bp.blogspot.com/-V6W90hhHT7E/V5ymykxIitI/AAAAAAAAFuo/W0-NDNBZHyYX1jbKknO0IF1PVJw0c6J3QCLcB/s1600/%25D0%25A0%25D0%25B8%25D1%2581%25D1%2583%25D0%25BD%25D0%25BE%25D0%25BA2%2B%25284%25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1372" y="-7501014"/>
            <a:ext cx="9975372" cy="7066442"/>
          </a:xfrm>
          <a:prstGeom prst="rect">
            <a:avLst/>
          </a:prstGeom>
          <a:noFill/>
        </p:spPr>
      </p:pic>
      <p:sp>
        <p:nvSpPr>
          <p:cNvPr id="15366" name="AutoShape 6" descr="https://img-fotki.yandex.ru/get/37849/304692811.2/0_19a419_a9888ee5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img-fotki.yandex.ru/get/37849/304692811.2/0_19a419_a9888ee5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2.bp.blogspot.com/-V6W90hhHT7E/V5ymykxIitI/AAAAAAAAFuo/W0-NDNBZHyYX1jbKknO0IF1PVJw0c6J3QCLcB/s1600/%25D0%25A0%25D0%25B8%25D1%2581%25D1%2583%25D0%25BD%25D0%25BE%25D0%25BA2%2B%25284%25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1372" y="-7501014"/>
            <a:ext cx="9975372" cy="7066442"/>
          </a:xfrm>
          <a:prstGeom prst="rect">
            <a:avLst/>
          </a:prstGeom>
          <a:noFill/>
        </p:spPr>
      </p:pic>
      <p:pic>
        <p:nvPicPr>
          <p:cNvPr id="1028" name="Picture 4" descr="https://xn--80aaukc2b.xn--80achbdub6dfjh.xn--p1ai/upload/images/Slajd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.bp.blogspot.com/-V6W90hhHT7E/V5ymykxIitI/AAAAAAAAFuo/W0-NDNBZHyYX1jbKknO0IF1PVJw0c6J3QCLcB/s1600/%25D0%25A0%25D0%25B8%25D1%2581%25D1%2583%25D0%25BD%25D0%25BE%25D0%25BA2%2B%25284%25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1372" y="-7501014"/>
            <a:ext cx="9975372" cy="7066442"/>
          </a:xfrm>
          <a:prstGeom prst="rect">
            <a:avLst/>
          </a:prstGeom>
          <a:noFill/>
        </p:spPr>
      </p:pic>
      <p:sp>
        <p:nvSpPr>
          <p:cNvPr id="15366" name="AutoShape 6" descr="https://img-fotki.yandex.ru/get/37849/304692811.2/0_19a419_a9888ee5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img-fotki.yandex.ru/get/37849/304692811.2/0_19a419_a9888ee5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472" y="714356"/>
            <a:ext cx="7726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Наша группа лучше всех,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Всегда в ней слышен детский смех.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Очень дружно в ней живем,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Вместе учимся, играем, никогда не унываем!</a:t>
            </a:r>
            <a:endParaRPr lang="ru-RU" sz="20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2" descr="C:\Users\дом\Downloads\IMG-006a0da238a3cb2b86d3efd212ffa061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4909">
            <a:off x="1280538" y="2541347"/>
            <a:ext cx="379144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дом\Downloads\20210310_1027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2629">
            <a:off x="5063605" y="2326110"/>
            <a:ext cx="1914518" cy="3262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дом\Downloads\20210318_215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71742"/>
            <a:ext cx="1643074" cy="292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2.bp.blogspot.com/-V6W90hhHT7E/V5ymykxIitI/AAAAAAAAFuo/W0-NDNBZHyYX1jbKknO0IF1PVJw0c6J3QCLcB/s1600/%25D0%25A0%25D0%25B8%25D1%2581%25D1%2583%25D0%25BD%25D0%25BE%25D0%25BA2%2B%25284%25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1372" y="-7501014"/>
            <a:ext cx="9975372" cy="7066442"/>
          </a:xfrm>
          <a:prstGeom prst="rect">
            <a:avLst/>
          </a:prstGeom>
          <a:noFill/>
        </p:spPr>
      </p:pic>
      <p:sp>
        <p:nvSpPr>
          <p:cNvPr id="15366" name="AutoShape 6" descr="https://img-fotki.yandex.ru/get/37849/304692811.2/0_19a419_a9888ee5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img-fotki.yandex.ru/get/37849/304692811.2/0_19a419_a9888ee5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122" name="AutoShape 2" descr="https://apf.mail.ru/cgi-bin/readmsg?id=16160113400283965402;0;1&amp;exif=1&amp;full=1&amp;x-email=she777fox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apf.mail.ru/cgi-bin/readmsg?id=16160113400283965402;0;1&amp;exif=1&amp;full=1&amp;x-email=she777fox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apf.mail.ru/cgi-bin/readmsg?id=16160113400283965402;0;1&amp;exif=1&amp;full=1&amp;x-email=she777fox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85918" y="785794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Чтоб здоровым быть сполна,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Физкультура нам нужна!</a:t>
            </a:r>
            <a:endParaRPr lang="ru-RU" sz="2000" b="1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2" descr="C:\Users\дом\Desktop\20210316_102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571612"/>
            <a:ext cx="1643074" cy="2915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дом\Desktop\20210317_1045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1500173"/>
            <a:ext cx="1643074" cy="2915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дом\Desktop\20210317_1050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928670"/>
            <a:ext cx="1495426" cy="2653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дом\Downloads\20210311_103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714488"/>
            <a:ext cx="2000264" cy="2794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дом\Downloads\20210217_112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9" y="1357298"/>
            <a:ext cx="194799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дом\Downloads\20210310_173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1571612"/>
            <a:ext cx="2547784" cy="2214578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5" name="Picture 1" descr="C:\Users\дом\Downloads\20201204_123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214686"/>
            <a:ext cx="2214578" cy="2214578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2.bp.blogspot.com/-V6W90hhHT7E/V5ymykxIitI/AAAAAAAAFuo/W0-NDNBZHyYX1jbKknO0IF1PVJw0c6J3QCLcB/s1600/%25D0%25A0%25D0%25B8%25D1%2581%25D1%2583%25D0%25BD%25D0%25BE%25D0%25BA2%2B%25284%252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31372" y="-7501014"/>
            <a:ext cx="9975372" cy="7066442"/>
          </a:xfrm>
          <a:prstGeom prst="rect">
            <a:avLst/>
          </a:prstGeom>
          <a:noFill/>
        </p:spPr>
      </p:pic>
      <p:sp>
        <p:nvSpPr>
          <p:cNvPr id="15366" name="AutoShape 6" descr="https://img-fotki.yandex.ru/get/37849/304692811.2/0_19a419_a9888ee5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img-fotki.yandex.ru/get/37849/304692811.2/0_19a419_a9888ee5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2976" y="642918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Любим мы не только бегать,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Веселиться и играть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Кроме этого мы любим,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Очень любим рисовать!!!</a:t>
            </a:r>
            <a:endParaRPr lang="ru-RU" b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ownloads\IMG-0101affb78386f252e7bf6432401cdb2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429000"/>
            <a:ext cx="2924167" cy="219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дом\Downloads\20210315_101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2"/>
            <a:ext cx="2000250" cy="3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s://2.bp.blogspot.com/-V6W90hhHT7E/V5ymykxIitI/AAAAAAAAFuo/W0-NDNBZHyYX1jbKknO0IF1PVJw0c6J3QCLcB/s1600/%25D0%25A0%25D0%25B8%25D1%2581%25D1%2583%25D0%25BD%25D0%25BE%25D0%25BA2%2B%25284%252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31372" y="-7501014"/>
            <a:ext cx="9975372" cy="7066442"/>
          </a:xfrm>
          <a:prstGeom prst="rect">
            <a:avLst/>
          </a:prstGeom>
          <a:noFill/>
        </p:spPr>
      </p:pic>
      <p:sp>
        <p:nvSpPr>
          <p:cNvPr id="15366" name="AutoShape 6" descr="https://img-fotki.yandex.ru/get/37849/304692811.2/0_19a419_a9888ee5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img-fotki.yandex.ru/get/37849/304692811.2/0_19a419_a9888ee5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71670" y="785794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Мы на месте не сидим,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Все творим, творим, творим!</a:t>
            </a:r>
            <a:endParaRPr lang="ru-RU" sz="2000" b="1" dirty="0">
              <a:solidFill>
                <a:srgbClr val="CC33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4" descr="C:\Users\дом\Downloads\20210226_1515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1500174"/>
            <a:ext cx="333830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20200908_1028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1682904" cy="3736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дом\Desktop\20210311_1052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571612"/>
            <a:ext cx="1832441" cy="3251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дом\Desktop\Работа в ДОУ\фото в парике 2021 г 2мл гр\20210302_082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428736"/>
            <a:ext cx="1826120" cy="324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2.bp.blogspot.com/-V6W90hhHT7E/V5ymykxIitI/AAAAAAAAFuo/W0-NDNBZHyYX1jbKknO0IF1PVJw0c6J3QCLcB/s1600/%25D0%25A0%25D0%25B8%25D1%2581%25D1%2583%25D0%25BD%25D0%25BE%25D0%25BA2%2B%25284%252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31372" y="-7501014"/>
            <a:ext cx="9975372" cy="7066442"/>
          </a:xfrm>
          <a:prstGeom prst="rect">
            <a:avLst/>
          </a:prstGeom>
          <a:noFill/>
        </p:spPr>
      </p:pic>
      <p:sp>
        <p:nvSpPr>
          <p:cNvPr id="15366" name="AutoShape 6" descr="https://img-fotki.yandex.ru/get/37849/304692811.2/0_19a419_a9888ee5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img-fotki.yandex.ru/get/37849/304692811.2/0_19a419_a9888ee5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5918" y="785795"/>
            <a:ext cx="528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Мы играем целый день,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Целый день играть не лень!</a:t>
            </a:r>
            <a:endParaRPr lang="ru-RU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.bp.blogspot.com/-V6W90hhHT7E/V5ymykxIitI/AAAAAAAAFuo/W0-NDNBZHyYX1jbKknO0IF1PVJw0c6J3QCLcB/s1600/%25D0%25A0%25D0%25B8%25D1%2581%25D1%2583%25D0%25BD%25D0%25BE%25D0%25BA2%2B%25284%25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1372" y="-7501014"/>
            <a:ext cx="9975372" cy="7066442"/>
          </a:xfrm>
          <a:prstGeom prst="rect">
            <a:avLst/>
          </a:prstGeom>
          <a:noFill/>
        </p:spPr>
      </p:pic>
      <p:sp>
        <p:nvSpPr>
          <p:cNvPr id="15366" name="AutoShape 6" descr="https://img-fotki.yandex.ru/get/37849/304692811.2/0_19a419_a9888ee5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img-fotki.yandex.ru/get/37849/304692811.2/0_19a419_a9888ee5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71604" y="928671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Если дружно все возьмемся,</a:t>
            </a:r>
          </a:p>
          <a:p>
            <a:pPr lvl="0" algn="ctr"/>
            <a:r>
              <a:rPr lang="ru-RU" sz="20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Очень быстро приберемся!</a:t>
            </a:r>
            <a:endParaRPr lang="ru-RU" sz="2000" b="1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170" name="Picture 2" descr="C:\Users\дом\Desktop\20210302_1026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623933"/>
            <a:ext cx="1500198" cy="2662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дом\Desktop\20210302_1019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1928802"/>
            <a:ext cx="1529256" cy="2712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дом\Desktop\20210302_1010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2000240"/>
            <a:ext cx="1569527" cy="2784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дом\Desktop\20210302_1030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928670"/>
            <a:ext cx="1594079" cy="2828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дом\Desktop\20210219_203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286124"/>
            <a:ext cx="230296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дом\Desktop\20210209_1052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714620"/>
            <a:ext cx="1513569" cy="2686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дом\Desktop\20210217_1133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143248"/>
            <a:ext cx="1471283" cy="2611010"/>
          </a:xfrm>
          <a:prstGeom prst="rect">
            <a:avLst/>
          </a:prstGeom>
          <a:noFill/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s://2.bp.blogspot.com/-V6W90hhHT7E/V5ymykxIitI/AAAAAAAAFuo/W0-NDNBZHyYX1jbKknO0IF1PVJw0c6J3QCLcB/s1600/%25D0%25A0%25D0%25B8%25D1%2581%25D1%2583%25D0%25BD%25D0%25BE%25D0%25BA2%2B%25284%252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31372" y="-7501014"/>
            <a:ext cx="9975372" cy="7066442"/>
          </a:xfrm>
          <a:prstGeom prst="rect">
            <a:avLst/>
          </a:prstGeom>
          <a:noFill/>
        </p:spPr>
      </p:pic>
      <p:sp>
        <p:nvSpPr>
          <p:cNvPr id="15366" name="AutoShape 6" descr="https://img-fotki.yandex.ru/get/37849/304692811.2/0_19a419_a9888ee5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img-fotki.yandex.ru/get/37849/304692811.2/0_19a419_a9888ee5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857232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Наши выставки!</a:t>
            </a:r>
            <a:endParaRPr lang="ru-RU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6" name="Picture 2" descr="C:\Users\дом\Desktop\20210219_2031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857232"/>
            <a:ext cx="205631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дом\Desktop\20210304_14402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1214422"/>
            <a:ext cx="2581271" cy="1793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дом\Desktop\20210209_10524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714356"/>
            <a:ext cx="1513569" cy="2686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102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Владелец</cp:lastModifiedBy>
  <cp:revision>36</cp:revision>
  <dcterms:created xsi:type="dcterms:W3CDTF">2021-03-15T18:06:32Z</dcterms:created>
  <dcterms:modified xsi:type="dcterms:W3CDTF">2021-03-22T11:08:07Z</dcterms:modified>
</cp:coreProperties>
</file>